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91312fe13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91312fe13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a14950519_0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a14950519_0_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91312fe13d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91312fe13d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91312fe13d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91312fe13d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9a14950519_0_29: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9a14950519_0_29: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title="Screenshot 2025-10-15 at 12.51.21 PM.png"/>
          <p:cNvPicPr preferRelativeResize="0"/>
          <p:nvPr/>
        </p:nvPicPr>
        <p:blipFill rotWithShape="1">
          <a:blip r:embed="rId5">
            <a:alphaModFix/>
          </a:blip>
          <a:srcRect l="8433" r="-5042"/>
          <a:stretch/>
        </p:blipFill>
        <p:spPr>
          <a:xfrm>
            <a:off x="28475" y="0"/>
            <a:ext cx="6026924" cy="97536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8" name="Google Shape;198;p18"/>
          <p:cNvSpPr txBox="1"/>
          <p:nvPr/>
        </p:nvSpPr>
        <p:spPr>
          <a:xfrm>
            <a:off x="203201" y="4549450"/>
            <a:ext cx="562864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203200" y="6556051"/>
            <a:ext cx="5628640" cy="311297"/>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203201" y="8562650"/>
            <a:ext cx="562864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1" name="Google Shape;201;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3E7C5F5F-AFC5-54ED-1479-3DC7057FA6AA}"/>
              </a:ext>
            </a:extLst>
          </p:cNvPr>
          <p:cNvSpPr txBox="1"/>
          <p:nvPr/>
        </p:nvSpPr>
        <p:spPr>
          <a:xfrm>
            <a:off x="203200" y="2542853"/>
            <a:ext cx="5628640"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25BE582E-CFF1-933A-4709-CF661143B199}"/>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title="Screenshot 2025-10-15 at 12.54.18 PM.png"/>
          <p:cNvPicPr preferRelativeResize="0"/>
          <p:nvPr/>
        </p:nvPicPr>
        <p:blipFill rotWithShape="1">
          <a:blip r:embed="rId3">
            <a:alphaModFix/>
          </a:blip>
          <a:srcRect t="35806" b="20634"/>
          <a:stretch/>
        </p:blipFill>
        <p:spPr>
          <a:xfrm>
            <a:off x="0" y="7"/>
            <a:ext cx="13004799" cy="7093525"/>
          </a:xfrm>
          <a:prstGeom prst="rect">
            <a:avLst/>
          </a:prstGeom>
          <a:noFill/>
          <a:ln>
            <a:noFill/>
          </a:ln>
        </p:spPr>
      </p:pic>
      <p:sp>
        <p:nvSpPr>
          <p:cNvPr id="51" name="Google Shape;51;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72A059AF-410C-A063-2945-8A7C3B20F276}"/>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AC73DAC3-80EC-C5BC-59CB-11A5686BFE85}"/>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7ECC1711-177E-3FAC-6EE6-4A02944D6C18}"/>
              </a:ext>
            </a:extLst>
          </p:cNvPr>
          <p:cNvSpPr/>
          <p:nvPr/>
        </p:nvSpPr>
        <p:spPr>
          <a:xfrm>
            <a:off x="0" y="0"/>
            <a:ext cx="13004800" cy="9753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856590"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Medium</vt:lpstr>
      <vt:lpstr>Schibsted Grotesk SemiBold</vt:lpstr>
      <vt:lpstr>Calibri</vt:lpstr>
      <vt:lpstr>Arial</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7</cp:revision>
  <dcterms:modified xsi:type="dcterms:W3CDTF">2025-12-17T18:09:35Z</dcterms:modified>
</cp:coreProperties>
</file>